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"/>
  </p:notesMasterIdLst>
  <p:sldIdLst>
    <p:sldId id="3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C18D1-A31D-49EF-8BE2-22A178E1A857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17920-2EAB-4F61-834D-1AAAFFBC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8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4"/>
            <a:ext cx="897467" cy="279400"/>
          </a:xfrm>
        </p:spPr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4"/>
            <a:ext cx="5214635" cy="279400"/>
          </a:xfrm>
        </p:spPr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1" y="5037664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8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3" indent="0">
              <a:buNone/>
              <a:defRPr sz="1600"/>
            </a:lvl4pPr>
            <a:lvl5pPr marL="1828844" indent="0">
              <a:buNone/>
              <a:defRPr sz="1600"/>
            </a:lvl5pPr>
            <a:lvl6pPr marL="2286055" indent="0">
              <a:buNone/>
              <a:defRPr sz="1600"/>
            </a:lvl6pPr>
            <a:lvl7pPr marL="2743266" indent="0">
              <a:buNone/>
              <a:defRPr sz="1600"/>
            </a:lvl7pPr>
            <a:lvl8pPr marL="3200476" indent="0">
              <a:buNone/>
              <a:defRPr sz="1600"/>
            </a:lvl8pPr>
            <a:lvl9pPr marL="3657687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11" indent="0">
              <a:buNone/>
              <a:defRPr sz="1200"/>
            </a:lvl2pPr>
            <a:lvl3pPr marL="914422" indent="0">
              <a:buNone/>
              <a:defRPr sz="1000"/>
            </a:lvl3pPr>
            <a:lvl4pPr marL="1371633" indent="0">
              <a:buNone/>
              <a:defRPr sz="900"/>
            </a:lvl4pPr>
            <a:lvl5pPr marL="1828844" indent="0">
              <a:buNone/>
              <a:defRPr sz="900"/>
            </a:lvl5pPr>
            <a:lvl6pPr marL="2286055" indent="0">
              <a:buNone/>
              <a:defRPr sz="900"/>
            </a:lvl6pPr>
            <a:lvl7pPr marL="2743266" indent="0">
              <a:buNone/>
              <a:defRPr sz="900"/>
            </a:lvl7pPr>
            <a:lvl8pPr marL="3200476" indent="0">
              <a:buNone/>
              <a:defRPr sz="900"/>
            </a:lvl8pPr>
            <a:lvl9pPr marL="36576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9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11" indent="0">
              <a:buFontTx/>
              <a:buNone/>
              <a:defRPr/>
            </a:lvl2pPr>
            <a:lvl3pPr marL="914422" indent="0">
              <a:buFontTx/>
              <a:buNone/>
              <a:defRPr/>
            </a:lvl3pPr>
            <a:lvl4pPr marL="1371633" indent="0">
              <a:buFontTx/>
              <a:buNone/>
              <a:defRPr/>
            </a:lvl4pPr>
            <a:lvl5pPr marL="182884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0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8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7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400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27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7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1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221870"/>
            <a:ext cx="10363200" cy="677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4" b="0" i="1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 i="0"/>
              <a:t>Commissioner, NH Employment</a:t>
            </a:r>
            <a:r>
              <a:rPr lang="en-US" sz="1212" i="0" spc="-6"/>
              <a:t> </a:t>
            </a:r>
            <a:r>
              <a:rPr lang="en-US" sz="1212" i="0" spc="30"/>
              <a:t>Security</a:t>
            </a:r>
            <a:endParaRPr lang="en-US" sz="1212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12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70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8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9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05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9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2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2" y="3031066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200"/>
            </a:lvl2pPr>
            <a:lvl3pPr marL="914422" indent="0">
              <a:buNone/>
              <a:defRPr sz="1000"/>
            </a:lvl3pPr>
            <a:lvl4pPr marL="1371633" indent="0">
              <a:buNone/>
              <a:defRPr sz="900"/>
            </a:lvl4pPr>
            <a:lvl5pPr marL="1828844" indent="0">
              <a:buNone/>
              <a:defRPr sz="900"/>
            </a:lvl5pPr>
            <a:lvl6pPr marL="2286055" indent="0">
              <a:buNone/>
              <a:defRPr sz="900"/>
            </a:lvl6pPr>
            <a:lvl7pPr marL="2743266" indent="0">
              <a:buNone/>
              <a:defRPr sz="900"/>
            </a:lvl7pPr>
            <a:lvl8pPr marL="3200476" indent="0">
              <a:buNone/>
              <a:defRPr sz="900"/>
            </a:lvl8pPr>
            <a:lvl9pPr marL="36576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1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3" indent="0">
              <a:buNone/>
              <a:defRPr sz="1600"/>
            </a:lvl4pPr>
            <a:lvl5pPr marL="1828844" indent="0">
              <a:buNone/>
              <a:defRPr sz="1600"/>
            </a:lvl5pPr>
            <a:lvl6pPr marL="2286055" indent="0">
              <a:buNone/>
              <a:defRPr sz="1600"/>
            </a:lvl6pPr>
            <a:lvl7pPr marL="2743266" indent="0">
              <a:buNone/>
              <a:defRPr sz="1600"/>
            </a:lvl7pPr>
            <a:lvl8pPr marL="3200476" indent="0">
              <a:buNone/>
              <a:defRPr sz="1600"/>
            </a:lvl8pPr>
            <a:lvl9pPr marL="3657687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11" indent="0">
              <a:buNone/>
              <a:defRPr sz="1200"/>
            </a:lvl2pPr>
            <a:lvl3pPr marL="914422" indent="0">
              <a:buNone/>
              <a:defRPr sz="1000"/>
            </a:lvl3pPr>
            <a:lvl4pPr marL="1371633" indent="0">
              <a:buNone/>
              <a:defRPr sz="900"/>
            </a:lvl4pPr>
            <a:lvl5pPr marL="1828844" indent="0">
              <a:buNone/>
              <a:defRPr sz="900"/>
            </a:lvl5pPr>
            <a:lvl6pPr marL="2286055" indent="0">
              <a:buNone/>
              <a:defRPr sz="900"/>
            </a:lvl6pPr>
            <a:lvl7pPr marL="2743266" indent="0">
              <a:buNone/>
              <a:defRPr sz="900"/>
            </a:lvl7pPr>
            <a:lvl8pPr marL="3200476" indent="0">
              <a:buNone/>
              <a:defRPr sz="900"/>
            </a:lvl8pPr>
            <a:lvl9pPr marL="36576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15394" marR="6157" indent="-1540" algn="ctr">
              <a:lnSpc>
                <a:spcPts val="1454"/>
              </a:lnSpc>
              <a:spcBef>
                <a:spcPts val="12"/>
              </a:spcBef>
            </a:pPr>
            <a:r>
              <a:rPr lang="en-US" sz="1454" i="1" spc="-6"/>
              <a:t>Major </a:t>
            </a:r>
            <a:r>
              <a:rPr lang="en-US" sz="1454" i="1"/>
              <a:t>General </a:t>
            </a:r>
            <a:r>
              <a:rPr lang="en-US" sz="1454" i="1" spc="-6"/>
              <a:t>David Mikolaities  </a:t>
            </a:r>
            <a:r>
              <a:rPr lang="en-US" spc="55"/>
              <a:t>Adjutant </a:t>
            </a:r>
            <a:r>
              <a:rPr lang="en-US" spc="36"/>
              <a:t>General, </a:t>
            </a:r>
            <a:r>
              <a:rPr lang="en-US"/>
              <a:t>Department </a:t>
            </a:r>
            <a:r>
              <a:rPr lang="en-US" spc="67"/>
              <a:t>of</a:t>
            </a:r>
            <a:r>
              <a:rPr lang="en-US" spc="-85"/>
              <a:t> </a:t>
            </a:r>
            <a:r>
              <a:rPr lang="en-US" spc="67"/>
              <a:t>Military  </a:t>
            </a:r>
            <a:r>
              <a:rPr lang="en-US" spc="61"/>
              <a:t>Affairs </a:t>
            </a:r>
            <a:r>
              <a:rPr lang="en-US" spc="-103"/>
              <a:t>&amp; </a:t>
            </a:r>
            <a:r>
              <a:rPr lang="en-US" spc="30"/>
              <a:t>Veterans</a:t>
            </a:r>
            <a:r>
              <a:rPr lang="en-US" spc="-139"/>
              <a:t> </a:t>
            </a:r>
            <a:r>
              <a:rPr lang="en-US" spc="6"/>
              <a:t>Services</a:t>
            </a:r>
            <a:endParaRPr lang="en-US" sz="1454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>
              <a:lnSpc>
                <a:spcPts val="1443"/>
              </a:lnSpc>
            </a:pPr>
            <a:r>
              <a:rPr lang="en-US"/>
              <a:t>George N.</a:t>
            </a:r>
            <a:r>
              <a:rPr lang="en-US" spc="-19"/>
              <a:t> </a:t>
            </a:r>
            <a:r>
              <a:rPr lang="en-US" spc="-6"/>
              <a:t>Copadis</a:t>
            </a:r>
          </a:p>
          <a:p>
            <a:pPr algn="ctr">
              <a:lnSpc>
                <a:spcPts val="1430"/>
              </a:lnSpc>
            </a:pPr>
            <a:r>
              <a:rPr lang="en-US" sz="1212"/>
              <a:t>Commissioner, NH Employment</a:t>
            </a:r>
            <a:r>
              <a:rPr lang="en-US" sz="1212" spc="-6"/>
              <a:t> </a:t>
            </a:r>
            <a:r>
              <a:rPr lang="en-US" sz="1212" spc="30"/>
              <a:t>Security</a:t>
            </a:r>
            <a:endParaRPr lang="en-US" sz="12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ctr" defTabSz="457211" rtl="0" eaLnBrk="1" latinLnBrk="0" hangingPunct="1">
        <a:spcBef>
          <a:spcPct val="0"/>
        </a:spcBef>
        <a:buNone/>
        <a:defRPr sz="440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6" indent="-285756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68" indent="-285756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79" indent="-285756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87" indent="-171454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98" indent="-171454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60" indent="-228605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71" indent="-228605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82" indent="-228605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93" indent="-228605" algn="l" defTabSz="45721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DCBA-04B5-195F-39EC-9EBD3FB8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69" y="1498087"/>
            <a:ext cx="10660263" cy="1629405"/>
          </a:xfrm>
        </p:spPr>
        <p:txBody>
          <a:bodyPr>
            <a:normAutofit fontScale="90000"/>
          </a:bodyPr>
          <a:lstStyle/>
          <a:p>
            <a:r>
              <a:rPr lang="en-US" sz="5294" dirty="0"/>
              <a:t>Programs and Initiatives Across the State of New Hampshire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E3453-8063-B037-3E31-AB978B82B8E8}"/>
              </a:ext>
            </a:extLst>
          </p:cNvPr>
          <p:cNvSpPr txBox="1"/>
          <p:nvPr/>
        </p:nvSpPr>
        <p:spPr>
          <a:xfrm>
            <a:off x="765869" y="3401316"/>
            <a:ext cx="10660264" cy="139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3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Sarah Morrissey, NH Employment Security, Employment Service Bureau &amp;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336A6-2E26-F68D-AE12-EAB79A2F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36" y="5060134"/>
            <a:ext cx="4194276" cy="11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Candara</vt:lpstr>
      <vt:lpstr>Garamond</vt:lpstr>
      <vt:lpstr>Organic</vt:lpstr>
      <vt:lpstr>Programs and Initiatives Across the State of New Hampshire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&amp; Retaining Veteran Talent  Prepared by:   Jim Lindsay Military Employer Relations Partner Southern New Hampshire University</dc:title>
  <dc:creator>HIllson, Kimberly</dc:creator>
  <cp:lastModifiedBy>HIllson, Kimberly</cp:lastModifiedBy>
  <cp:revision>8</cp:revision>
  <dcterms:created xsi:type="dcterms:W3CDTF">2023-12-12T13:43:11Z</dcterms:created>
  <dcterms:modified xsi:type="dcterms:W3CDTF">2023-12-12T13:56:05Z</dcterms:modified>
</cp:coreProperties>
</file>